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4745D-001B-4780-BFA6-D644B18850C3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B86C-2AE6-4E6D-9315-ECE3BFCF14C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-wallpapers.com/desktop_wallpapers/games/gears_of_war_2/images/gears2_wp3_12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70707"/>
              </a:clrFrom>
              <a:clrTo>
                <a:srgbClr val="07070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5702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Q17lA904yBbQMeF8tBl3bG7a4vVLHvA_7cZrxgYhIhxDsnqSXN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0"/>
            <a:ext cx="3643338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Gears of war was made by IGN. It’s a classical game based in the future.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turbo.inquisitr.com/wp-content/2011/04/gears-of-war-3-achievemen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928934"/>
            <a:ext cx="3643338" cy="2405955"/>
          </a:xfrm>
          <a:prstGeom prst="rect">
            <a:avLst/>
          </a:prstGeom>
          <a:noFill/>
        </p:spPr>
      </p:pic>
      <p:pic>
        <p:nvPicPr>
          <p:cNvPr id="1032" name="Picture 8" descr="http://www.wildgamerz.com/wp-content/uploads/2011/02/gears-of-war-3-an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3675">
            <a:off x="1355933" y="4378465"/>
            <a:ext cx="2857488" cy="2297848"/>
          </a:xfrm>
          <a:prstGeom prst="rect">
            <a:avLst/>
          </a:prstGeom>
          <a:noFill/>
        </p:spPr>
      </p:pic>
      <p:pic>
        <p:nvPicPr>
          <p:cNvPr id="1034" name="Picture 10" descr="http://site.video-game-central.com/blog/wp-content/uploads/2011/03/gears_of_war_3_beta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85678">
            <a:off x="235902" y="1325359"/>
            <a:ext cx="3428992" cy="2644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4</cp:revision>
  <dcterms:created xsi:type="dcterms:W3CDTF">2011-05-16T12:14:44Z</dcterms:created>
  <dcterms:modified xsi:type="dcterms:W3CDTF">2011-05-16T12:47:55Z</dcterms:modified>
</cp:coreProperties>
</file>